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icksand" panose="020F0502020204030204" pitchFamily="34" charset="0"/>
      <p:regular r:id="rId30"/>
      <p:bold r:id="rId31"/>
      <p:italic r:id="rId32"/>
      <p:boldItalic r:id="rId33"/>
    </p:embeddedFont>
    <p:embeddedFont>
      <p:font typeface="Quicksand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95" d="100"/>
          <a:sy n="95" d="100"/>
        </p:scale>
        <p:origin x="1216" y="6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Relationship Id="rId34" Type="http://schemas.openxmlformats.org/officeDocument/2006/relationships/font" Target="fonts/font9.fntdata"/><Relationship Id="rId35" Type="http://schemas.openxmlformats.org/officeDocument/2006/relationships/font" Target="fonts/font10.fntdata"/><Relationship Id="rId36" Type="http://schemas.openxmlformats.org/officeDocument/2006/relationships/font" Target="fonts/font11.fntdata"/><Relationship Id="rId37" Type="http://schemas.openxmlformats.org/officeDocument/2006/relationships/font" Target="fonts/font12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arning.skills4eosc.eu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PDF file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 descr="Saving changes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Link name and URL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  <p:pic>
        <p:nvPicPr>
          <p:cNvPr id="5" name="Picture 4" descr="Adding a link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ccessning question bank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9" y="1394293"/>
            <a:ext cx="5725886" cy="4306167"/>
          </a:xfrm>
          <a:prstGeom prst="rect">
            <a:avLst/>
          </a:prstGeom>
        </p:spPr>
      </p:pic>
      <p:pic>
        <p:nvPicPr>
          <p:cNvPr id="6" name="Picture 5" descr="Listing questions in question bank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2017181"/>
            <a:ext cx="5812971" cy="43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questions category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3" y="1485219"/>
            <a:ext cx="5490424" cy="4129087"/>
          </a:xfrm>
          <a:prstGeom prst="rect">
            <a:avLst/>
          </a:prstGeom>
        </p:spPr>
      </p:pic>
      <p:pic>
        <p:nvPicPr>
          <p:cNvPr id="6" name="Picture 5" descr="Question category attributes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FE4-9A4F-B448-8FA8-A767EAC1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questions banks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45A2F-26A3-874A-A6DE-BC1CF48B70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new question">
            <a:extLst>
              <a:ext uri="{FF2B5EF4-FFF2-40B4-BE49-F238E27FC236}">
                <a16:creationId xmlns:a16="http://schemas.microsoft.com/office/drawing/2014/main" id="{76306765-2AB6-B24D-85E2-15635C6C2D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7" y="1771806"/>
            <a:ext cx="5369351" cy="4038034"/>
          </a:xfrm>
          <a:prstGeom prst="rect">
            <a:avLst/>
          </a:prstGeom>
        </p:spPr>
      </p:pic>
      <p:pic>
        <p:nvPicPr>
          <p:cNvPr id="6" name="Picture 5" descr="Selecting the question type">
            <a:extLst>
              <a:ext uri="{FF2B5EF4-FFF2-40B4-BE49-F238E27FC236}">
                <a16:creationId xmlns:a16="http://schemas.microsoft.com/office/drawing/2014/main" id="{834CB48A-BFD9-074A-B540-AE71B735BD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128" y="2120747"/>
            <a:ext cx="5369352" cy="40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9F2-BBE8-774B-97B3-004F7FCE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27839-1835-D94B-9F17-C8CBDB600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nswers to multiple choice question">
            <a:extLst>
              <a:ext uri="{FF2B5EF4-FFF2-40B4-BE49-F238E27FC236}">
                <a16:creationId xmlns:a16="http://schemas.microsoft.com/office/drawing/2014/main" id="{13EB01F3-8886-EC4A-813D-2C67237A95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70477"/>
            <a:ext cx="5907310" cy="4442607"/>
          </a:xfrm>
          <a:prstGeom prst="rect">
            <a:avLst/>
          </a:prstGeom>
        </p:spPr>
      </p:pic>
      <p:pic>
        <p:nvPicPr>
          <p:cNvPr id="5" name="Picture 4" descr="Question name and text">
            <a:extLst>
              <a:ext uri="{FF2B5EF4-FFF2-40B4-BE49-F238E27FC236}">
                <a16:creationId xmlns:a16="http://schemas.microsoft.com/office/drawing/2014/main" id="{AB4079C7-9DF3-3644-889C-D3BFA39A69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28" y="1386692"/>
            <a:ext cx="5907309" cy="4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F75B-9ADE-5747-95B7-418E080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questions into questions banks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A68F1-9676-0E44-8FF8-7BBA1B5032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Importing questions from file">
            <a:extLst>
              <a:ext uri="{FF2B5EF4-FFF2-40B4-BE49-F238E27FC236}">
                <a16:creationId xmlns:a16="http://schemas.microsoft.com/office/drawing/2014/main" id="{FA253DC0-BA9B-AD4C-B59B-5D9A63C8DE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853" y="1265883"/>
            <a:ext cx="6950297" cy="52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F99-166B-BB4B-AB39-96250E60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59FF-5AB8-2D42-9359-C2516BFC3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Creating a quiz">
            <a:extLst>
              <a:ext uri="{FF2B5EF4-FFF2-40B4-BE49-F238E27FC236}">
                <a16:creationId xmlns:a16="http://schemas.microsoft.com/office/drawing/2014/main" id="{B660AF69-8D96-394B-A202-182D06A5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66" y="1229272"/>
            <a:ext cx="5980510" cy="4399456"/>
          </a:xfrm>
          <a:prstGeom prst="rect">
            <a:avLst/>
          </a:prstGeom>
        </p:spPr>
      </p:pic>
      <p:pic>
        <p:nvPicPr>
          <p:cNvPr id="6" name="Picture 5" descr="Quiz attributes">
            <a:extLst>
              <a:ext uri="{FF2B5EF4-FFF2-40B4-BE49-F238E27FC236}">
                <a16:creationId xmlns:a16="http://schemas.microsoft.com/office/drawing/2014/main" id="{B7ABECBA-DDF5-CE41-A403-74AF7ABAAF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6" y="2013627"/>
            <a:ext cx="5849933" cy="43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3B9-585F-4D40-8BF4-724FC526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21D08-00F9-C64C-853A-5992F4DAA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questions to quizzes">
            <a:extLst>
              <a:ext uri="{FF2B5EF4-FFF2-40B4-BE49-F238E27FC236}">
                <a16:creationId xmlns:a16="http://schemas.microsoft.com/office/drawing/2014/main" id="{01183D49-B057-5C4E-9CF5-4ACF16A7F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3" y="1385886"/>
            <a:ext cx="6041367" cy="4543425"/>
          </a:xfrm>
          <a:prstGeom prst="rect">
            <a:avLst/>
          </a:prstGeom>
        </p:spPr>
      </p:pic>
      <p:pic>
        <p:nvPicPr>
          <p:cNvPr id="6" name="Picture 5" descr="Adding the new question">
            <a:extLst>
              <a:ext uri="{FF2B5EF4-FFF2-40B4-BE49-F238E27FC236}">
                <a16:creationId xmlns:a16="http://schemas.microsoft.com/office/drawing/2014/main" id="{B02FE838-AE60-4248-B9BB-3AA9B569E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69659"/>
            <a:ext cx="604136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0B3-79E2-9145-B53C-78474869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gathering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206F-869B-5B41-B18E-802711C55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feedback form">
            <a:extLst>
              <a:ext uri="{FF2B5EF4-FFF2-40B4-BE49-F238E27FC236}">
                <a16:creationId xmlns:a16="http://schemas.microsoft.com/office/drawing/2014/main" id="{8336598D-58AA-9E43-A082-3E93568DB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" y="1404257"/>
            <a:ext cx="6035938" cy="4539343"/>
          </a:xfrm>
          <a:prstGeom prst="rect">
            <a:avLst/>
          </a:prstGeom>
        </p:spPr>
      </p:pic>
      <p:pic>
        <p:nvPicPr>
          <p:cNvPr id="6" name="Picture 5" descr="Using the feedback form template">
            <a:extLst>
              <a:ext uri="{FF2B5EF4-FFF2-40B4-BE49-F238E27FC236}">
                <a16:creationId xmlns:a16="http://schemas.microsoft.com/office/drawing/2014/main" id="{8CA00057-4F37-8D4D-BE8E-4AB93DF5D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53528"/>
            <a:ext cx="6035938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BB05-D137-CD4A-8E83-3A05C196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BBB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1D6C-6A54-DD4A-A862-20C2039A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BBB Room">
            <a:extLst>
              <a:ext uri="{FF2B5EF4-FFF2-40B4-BE49-F238E27FC236}">
                <a16:creationId xmlns:a16="http://schemas.microsoft.com/office/drawing/2014/main" id="{EC91B50A-16A8-FE4A-A728-B242DEEA5E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01" y="1426027"/>
            <a:ext cx="5659598" cy="4256315"/>
          </a:xfrm>
          <a:prstGeom prst="rect">
            <a:avLst/>
          </a:prstGeom>
        </p:spPr>
      </p:pic>
      <p:pic>
        <p:nvPicPr>
          <p:cNvPr id="6" name="Picture 5" descr="BBB Room options">
            <a:extLst>
              <a:ext uri="{FF2B5EF4-FFF2-40B4-BE49-F238E27FC236}">
                <a16:creationId xmlns:a16="http://schemas.microsoft.com/office/drawing/2014/main" id="{30BD6C5B-01E5-3347-BA29-2407FEB914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23730"/>
            <a:ext cx="5659599" cy="42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3907-30E6-9143-9616-BEE3EBEE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Badges and certificates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85E7B-1F01-8E44-B09C-220373FCA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badges">
            <a:extLst>
              <a:ext uri="{FF2B5EF4-FFF2-40B4-BE49-F238E27FC236}">
                <a16:creationId xmlns:a16="http://schemas.microsoft.com/office/drawing/2014/main" id="{9B7CFF18-4167-E748-B53E-05D389A62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45" y="1451541"/>
            <a:ext cx="5778855" cy="3954918"/>
          </a:xfrm>
          <a:prstGeom prst="rect">
            <a:avLst/>
          </a:prstGeom>
        </p:spPr>
      </p:pic>
      <p:pic>
        <p:nvPicPr>
          <p:cNvPr id="6" name="Picture 5" descr="Badges criteria">
            <a:extLst>
              <a:ext uri="{FF2B5EF4-FFF2-40B4-BE49-F238E27FC236}">
                <a16:creationId xmlns:a16="http://schemas.microsoft.com/office/drawing/2014/main" id="{BAF2027A-D705-8442-8A7A-7191DD71C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236" y="2317294"/>
            <a:ext cx="5778855" cy="3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8FBE-AE39-0847-B9EC-6BAA549C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 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82A-2A9F-C648-B69A-FEFE4198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make the course visible to the learners</a:t>
            </a:r>
          </a:p>
          <a:p>
            <a:pPr lvl="1"/>
            <a:r>
              <a:rPr lang="en-GB" dirty="0"/>
              <a:t>By changing the ”Course visibility” option to “Show”</a:t>
            </a:r>
          </a:p>
          <a:p>
            <a:r>
              <a:rPr lang="en-GB" dirty="0"/>
              <a:t>Index the course in the EOSC Courses Catalogue</a:t>
            </a:r>
          </a:p>
          <a:p>
            <a:pPr lvl="1"/>
            <a:r>
              <a:rPr lang="en-GB" dirty="0"/>
              <a:t>Once the rules and procedures are well defined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CBB28-5965-3F4E-9C2A-BC7344909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624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is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in the Train the trainers category</a:t>
            </a:r>
          </a:p>
          <a:p>
            <a:r>
              <a:rPr lang="en-GB" dirty="0"/>
              <a:t>All participants will have Teachers role access to the course to be able to practically test the publishing actions</a:t>
            </a:r>
          </a:p>
          <a:p>
            <a:r>
              <a:rPr lang="en-GB" dirty="0"/>
              <a:t>In general cases, the procedure starts with a course created by the administrators of the platform providing the trainers with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onfiguring course parameters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 descr="Course parameters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 descr="Setting course format&#10;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dding a new topic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34343"/>
            <a:ext cx="5513232" cy="3515220"/>
          </a:xfrm>
          <a:prstGeom prst="rect">
            <a:avLst/>
          </a:prstGeom>
        </p:spPr>
      </p:pic>
      <p:pic>
        <p:nvPicPr>
          <p:cNvPr id="5" name="Content Placeholder 4" descr="Course structure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57" y="1690692"/>
            <a:ext cx="5513232" cy="35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Selecting the new activity or resource type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683" y="2032594"/>
            <a:ext cx="5823348" cy="4283842"/>
          </a:xfrm>
          <a:prstGeom prst="rect">
            <a:avLst/>
          </a:prstGeom>
        </p:spPr>
      </p:pic>
      <p:pic>
        <p:nvPicPr>
          <p:cNvPr id="5" name="Picture 4" descr="Adding new reources or activity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287079"/>
            <a:ext cx="5823347" cy="42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481</Words>
  <Application>Microsoft Macintosh PowerPoint</Application>
  <DocSecurity>0</DocSecurity>
  <PresentationFormat>Widescreen</PresentationFormat>
  <Paragraphs>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Quicksand</vt:lpstr>
      <vt:lpstr>Calibri</vt:lpstr>
      <vt:lpstr>Arial</vt:lpstr>
      <vt:lpstr>Quicksand SemiBold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Adding questions to questions banks manually</vt:lpstr>
      <vt:lpstr>Multiple choice questions</vt:lpstr>
      <vt:lpstr>Importing questions into questions banks</vt:lpstr>
      <vt:lpstr>Creating quizzes</vt:lpstr>
      <vt:lpstr>Adding questions to quizzes</vt:lpstr>
      <vt:lpstr>Feedback gathering</vt:lpstr>
      <vt:lpstr>Adding BBB rooms</vt:lpstr>
      <vt:lpstr>Badges and certificates</vt:lpstr>
      <vt:lpstr>At the end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Anastas Mishev</cp:lastModifiedBy>
  <cp:revision>35</cp:revision>
  <dcterms:created xsi:type="dcterms:W3CDTF">2022-09-22T13:19:16Z</dcterms:created>
  <dcterms:modified xsi:type="dcterms:W3CDTF">2023-10-18T13:54:43Z</dcterms:modified>
  <cp:category/>
  <dc:identifier/>
  <cp:contentStatus/>
  <dc:language/>
  <cp:version/>
</cp:coreProperties>
</file>